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5394325" cy="31083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  <a:srgbClr val="1079C4"/>
    <a:srgbClr val="4A8522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>
        <p:scale>
          <a:sx n="199" d="100"/>
          <a:sy n="199" d="100"/>
        </p:scale>
        <p:origin x="24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291" y="508700"/>
            <a:ext cx="4045744" cy="1082158"/>
          </a:xfrm>
        </p:spPr>
        <p:txBody>
          <a:bodyPr anchor="b"/>
          <a:lstStyle>
            <a:lvl1pPr algn="ctr">
              <a:defRPr sz="265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291" y="1632590"/>
            <a:ext cx="4045744" cy="750459"/>
          </a:xfrm>
        </p:spPr>
        <p:txBody>
          <a:bodyPr/>
          <a:lstStyle>
            <a:lvl1pPr marL="0" indent="0" algn="ctr">
              <a:buNone/>
              <a:defRPr sz="1062"/>
            </a:lvl1pPr>
            <a:lvl2pPr marL="202265" indent="0" algn="ctr">
              <a:buNone/>
              <a:defRPr sz="885"/>
            </a:lvl2pPr>
            <a:lvl3pPr marL="404531" indent="0" algn="ctr">
              <a:buNone/>
              <a:defRPr sz="796"/>
            </a:lvl3pPr>
            <a:lvl4pPr marL="606796" indent="0" algn="ctr">
              <a:buNone/>
              <a:defRPr sz="708"/>
            </a:lvl4pPr>
            <a:lvl5pPr marL="809061" indent="0" algn="ctr">
              <a:buNone/>
              <a:defRPr sz="708"/>
            </a:lvl5pPr>
            <a:lvl6pPr marL="1011326" indent="0" algn="ctr">
              <a:buNone/>
              <a:defRPr sz="708"/>
            </a:lvl6pPr>
            <a:lvl7pPr marL="1213592" indent="0" algn="ctr">
              <a:buNone/>
              <a:defRPr sz="708"/>
            </a:lvl7pPr>
            <a:lvl8pPr marL="1415857" indent="0" algn="ctr">
              <a:buNone/>
              <a:defRPr sz="708"/>
            </a:lvl8pPr>
            <a:lvl9pPr marL="1618122" indent="0" algn="ctr">
              <a:buNone/>
              <a:defRPr sz="70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27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95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0314" y="165489"/>
            <a:ext cx="1163151" cy="26341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0860" y="165489"/>
            <a:ext cx="3422025" cy="26341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862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79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050" y="774923"/>
            <a:ext cx="4652605" cy="1292977"/>
          </a:xfrm>
        </p:spPr>
        <p:txBody>
          <a:bodyPr anchor="b"/>
          <a:lstStyle>
            <a:lvl1pPr>
              <a:defRPr sz="265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050" y="2080132"/>
            <a:ext cx="4652605" cy="679946"/>
          </a:xfrm>
        </p:spPr>
        <p:txBody>
          <a:bodyPr/>
          <a:lstStyle>
            <a:lvl1pPr marL="0" indent="0">
              <a:buNone/>
              <a:defRPr sz="1062">
                <a:solidFill>
                  <a:schemeClr val="tx1">
                    <a:tint val="75000"/>
                  </a:schemeClr>
                </a:solidFill>
              </a:defRPr>
            </a:lvl1pPr>
            <a:lvl2pPr marL="202265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2pPr>
            <a:lvl3pPr marL="404531" indent="0">
              <a:buNone/>
              <a:defRPr sz="796">
                <a:solidFill>
                  <a:schemeClr val="tx1">
                    <a:tint val="75000"/>
                  </a:schemeClr>
                </a:solidFill>
              </a:defRPr>
            </a:lvl3pPr>
            <a:lvl4pPr marL="606796" indent="0">
              <a:buNone/>
              <a:defRPr sz="708">
                <a:solidFill>
                  <a:schemeClr val="tx1">
                    <a:tint val="75000"/>
                  </a:schemeClr>
                </a:solidFill>
              </a:defRPr>
            </a:lvl4pPr>
            <a:lvl5pPr marL="809061" indent="0">
              <a:buNone/>
              <a:defRPr sz="708">
                <a:solidFill>
                  <a:schemeClr val="tx1">
                    <a:tint val="75000"/>
                  </a:schemeClr>
                </a:solidFill>
              </a:defRPr>
            </a:lvl5pPr>
            <a:lvl6pPr marL="1011326" indent="0">
              <a:buNone/>
              <a:defRPr sz="708">
                <a:solidFill>
                  <a:schemeClr val="tx1">
                    <a:tint val="75000"/>
                  </a:schemeClr>
                </a:solidFill>
              </a:defRPr>
            </a:lvl6pPr>
            <a:lvl7pPr marL="1213592" indent="0">
              <a:buNone/>
              <a:defRPr sz="708">
                <a:solidFill>
                  <a:schemeClr val="tx1">
                    <a:tint val="75000"/>
                  </a:schemeClr>
                </a:solidFill>
              </a:defRPr>
            </a:lvl7pPr>
            <a:lvl8pPr marL="1415857" indent="0">
              <a:buNone/>
              <a:defRPr sz="708">
                <a:solidFill>
                  <a:schemeClr val="tx1">
                    <a:tint val="75000"/>
                  </a:schemeClr>
                </a:solidFill>
              </a:defRPr>
            </a:lvl8pPr>
            <a:lvl9pPr marL="1618122" indent="0">
              <a:buNone/>
              <a:defRPr sz="7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51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860" y="827447"/>
            <a:ext cx="2292588" cy="19722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0877" y="827447"/>
            <a:ext cx="2292588" cy="19722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563" y="165490"/>
            <a:ext cx="4652605" cy="6007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563" y="761972"/>
            <a:ext cx="2282052" cy="373430"/>
          </a:xfrm>
        </p:spPr>
        <p:txBody>
          <a:bodyPr anchor="b"/>
          <a:lstStyle>
            <a:lvl1pPr marL="0" indent="0">
              <a:buNone/>
              <a:defRPr sz="1062" b="1"/>
            </a:lvl1pPr>
            <a:lvl2pPr marL="202265" indent="0">
              <a:buNone/>
              <a:defRPr sz="885" b="1"/>
            </a:lvl2pPr>
            <a:lvl3pPr marL="404531" indent="0">
              <a:buNone/>
              <a:defRPr sz="796" b="1"/>
            </a:lvl3pPr>
            <a:lvl4pPr marL="606796" indent="0">
              <a:buNone/>
              <a:defRPr sz="708" b="1"/>
            </a:lvl4pPr>
            <a:lvl5pPr marL="809061" indent="0">
              <a:buNone/>
              <a:defRPr sz="708" b="1"/>
            </a:lvl5pPr>
            <a:lvl6pPr marL="1011326" indent="0">
              <a:buNone/>
              <a:defRPr sz="708" b="1"/>
            </a:lvl6pPr>
            <a:lvl7pPr marL="1213592" indent="0">
              <a:buNone/>
              <a:defRPr sz="708" b="1"/>
            </a:lvl7pPr>
            <a:lvl8pPr marL="1415857" indent="0">
              <a:buNone/>
              <a:defRPr sz="708" b="1"/>
            </a:lvl8pPr>
            <a:lvl9pPr marL="1618122" indent="0">
              <a:buNone/>
              <a:defRPr sz="7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1563" y="1135402"/>
            <a:ext cx="2282052" cy="16700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0877" y="761972"/>
            <a:ext cx="2293291" cy="373430"/>
          </a:xfrm>
        </p:spPr>
        <p:txBody>
          <a:bodyPr anchor="b"/>
          <a:lstStyle>
            <a:lvl1pPr marL="0" indent="0">
              <a:buNone/>
              <a:defRPr sz="1062" b="1"/>
            </a:lvl1pPr>
            <a:lvl2pPr marL="202265" indent="0">
              <a:buNone/>
              <a:defRPr sz="885" b="1"/>
            </a:lvl2pPr>
            <a:lvl3pPr marL="404531" indent="0">
              <a:buNone/>
              <a:defRPr sz="796" b="1"/>
            </a:lvl3pPr>
            <a:lvl4pPr marL="606796" indent="0">
              <a:buNone/>
              <a:defRPr sz="708" b="1"/>
            </a:lvl4pPr>
            <a:lvl5pPr marL="809061" indent="0">
              <a:buNone/>
              <a:defRPr sz="708" b="1"/>
            </a:lvl5pPr>
            <a:lvl6pPr marL="1011326" indent="0">
              <a:buNone/>
              <a:defRPr sz="708" b="1"/>
            </a:lvl6pPr>
            <a:lvl7pPr marL="1213592" indent="0">
              <a:buNone/>
              <a:defRPr sz="708" b="1"/>
            </a:lvl7pPr>
            <a:lvl8pPr marL="1415857" indent="0">
              <a:buNone/>
              <a:defRPr sz="708" b="1"/>
            </a:lvl8pPr>
            <a:lvl9pPr marL="1618122" indent="0">
              <a:buNone/>
              <a:defRPr sz="7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0877" y="1135402"/>
            <a:ext cx="2293291" cy="16700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03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29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61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563" y="207222"/>
            <a:ext cx="1739810" cy="725276"/>
          </a:xfrm>
        </p:spPr>
        <p:txBody>
          <a:bodyPr anchor="b"/>
          <a:lstStyle>
            <a:lvl1pPr>
              <a:defRPr sz="14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3291" y="447542"/>
            <a:ext cx="2730877" cy="2208925"/>
          </a:xfrm>
        </p:spPr>
        <p:txBody>
          <a:bodyPr/>
          <a:lstStyle>
            <a:lvl1pPr>
              <a:defRPr sz="1416"/>
            </a:lvl1pPr>
            <a:lvl2pPr>
              <a:defRPr sz="1239"/>
            </a:lvl2pPr>
            <a:lvl3pPr>
              <a:defRPr sz="1062"/>
            </a:lvl3pPr>
            <a:lvl4pPr>
              <a:defRPr sz="885"/>
            </a:lvl4pPr>
            <a:lvl5pPr>
              <a:defRPr sz="885"/>
            </a:lvl5pPr>
            <a:lvl6pPr>
              <a:defRPr sz="885"/>
            </a:lvl6pPr>
            <a:lvl7pPr>
              <a:defRPr sz="885"/>
            </a:lvl7pPr>
            <a:lvl8pPr>
              <a:defRPr sz="885"/>
            </a:lvl8pPr>
            <a:lvl9pPr>
              <a:defRPr sz="88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1563" y="932497"/>
            <a:ext cx="1739810" cy="1727567"/>
          </a:xfrm>
        </p:spPr>
        <p:txBody>
          <a:bodyPr/>
          <a:lstStyle>
            <a:lvl1pPr marL="0" indent="0">
              <a:buNone/>
              <a:defRPr sz="708"/>
            </a:lvl1pPr>
            <a:lvl2pPr marL="202265" indent="0">
              <a:buNone/>
              <a:defRPr sz="619"/>
            </a:lvl2pPr>
            <a:lvl3pPr marL="404531" indent="0">
              <a:buNone/>
              <a:defRPr sz="531"/>
            </a:lvl3pPr>
            <a:lvl4pPr marL="606796" indent="0">
              <a:buNone/>
              <a:defRPr sz="442"/>
            </a:lvl4pPr>
            <a:lvl5pPr marL="809061" indent="0">
              <a:buNone/>
              <a:defRPr sz="442"/>
            </a:lvl5pPr>
            <a:lvl6pPr marL="1011326" indent="0">
              <a:buNone/>
              <a:defRPr sz="442"/>
            </a:lvl6pPr>
            <a:lvl7pPr marL="1213592" indent="0">
              <a:buNone/>
              <a:defRPr sz="442"/>
            </a:lvl7pPr>
            <a:lvl8pPr marL="1415857" indent="0">
              <a:buNone/>
              <a:defRPr sz="442"/>
            </a:lvl8pPr>
            <a:lvl9pPr marL="1618122" indent="0">
              <a:buNone/>
              <a:defRPr sz="44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80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563" y="207222"/>
            <a:ext cx="1739810" cy="725276"/>
          </a:xfrm>
        </p:spPr>
        <p:txBody>
          <a:bodyPr anchor="b"/>
          <a:lstStyle>
            <a:lvl1pPr>
              <a:defRPr sz="14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3291" y="447542"/>
            <a:ext cx="2730877" cy="2208925"/>
          </a:xfrm>
        </p:spPr>
        <p:txBody>
          <a:bodyPr anchor="t"/>
          <a:lstStyle>
            <a:lvl1pPr marL="0" indent="0">
              <a:buNone/>
              <a:defRPr sz="1416"/>
            </a:lvl1pPr>
            <a:lvl2pPr marL="202265" indent="0">
              <a:buNone/>
              <a:defRPr sz="1239"/>
            </a:lvl2pPr>
            <a:lvl3pPr marL="404531" indent="0">
              <a:buNone/>
              <a:defRPr sz="1062"/>
            </a:lvl3pPr>
            <a:lvl4pPr marL="606796" indent="0">
              <a:buNone/>
              <a:defRPr sz="885"/>
            </a:lvl4pPr>
            <a:lvl5pPr marL="809061" indent="0">
              <a:buNone/>
              <a:defRPr sz="885"/>
            </a:lvl5pPr>
            <a:lvl6pPr marL="1011326" indent="0">
              <a:buNone/>
              <a:defRPr sz="885"/>
            </a:lvl6pPr>
            <a:lvl7pPr marL="1213592" indent="0">
              <a:buNone/>
              <a:defRPr sz="885"/>
            </a:lvl7pPr>
            <a:lvl8pPr marL="1415857" indent="0">
              <a:buNone/>
              <a:defRPr sz="885"/>
            </a:lvl8pPr>
            <a:lvl9pPr marL="1618122" indent="0">
              <a:buNone/>
              <a:defRPr sz="88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1563" y="932497"/>
            <a:ext cx="1739810" cy="1727567"/>
          </a:xfrm>
        </p:spPr>
        <p:txBody>
          <a:bodyPr/>
          <a:lstStyle>
            <a:lvl1pPr marL="0" indent="0">
              <a:buNone/>
              <a:defRPr sz="708"/>
            </a:lvl1pPr>
            <a:lvl2pPr marL="202265" indent="0">
              <a:buNone/>
              <a:defRPr sz="619"/>
            </a:lvl2pPr>
            <a:lvl3pPr marL="404531" indent="0">
              <a:buNone/>
              <a:defRPr sz="531"/>
            </a:lvl3pPr>
            <a:lvl4pPr marL="606796" indent="0">
              <a:buNone/>
              <a:defRPr sz="442"/>
            </a:lvl4pPr>
            <a:lvl5pPr marL="809061" indent="0">
              <a:buNone/>
              <a:defRPr sz="442"/>
            </a:lvl5pPr>
            <a:lvl6pPr marL="1011326" indent="0">
              <a:buNone/>
              <a:defRPr sz="442"/>
            </a:lvl6pPr>
            <a:lvl7pPr marL="1213592" indent="0">
              <a:buNone/>
              <a:defRPr sz="442"/>
            </a:lvl7pPr>
            <a:lvl8pPr marL="1415857" indent="0">
              <a:buNone/>
              <a:defRPr sz="442"/>
            </a:lvl8pPr>
            <a:lvl9pPr marL="1618122" indent="0">
              <a:buNone/>
              <a:defRPr sz="44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4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0860" y="165490"/>
            <a:ext cx="4652605" cy="600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860" y="827447"/>
            <a:ext cx="4652605" cy="19722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0860" y="2880957"/>
            <a:ext cx="1213723" cy="16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7951E-952A-4E5B-A2C9-F46C68DBEAA3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6870" y="2880957"/>
            <a:ext cx="1820585" cy="16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09742" y="2880957"/>
            <a:ext cx="1213723" cy="1654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66DD3-49EA-4077-AE31-09EBC11A19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6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4531" rtl="0" eaLnBrk="1" latinLnBrk="0" hangingPunct="1">
        <a:lnSpc>
          <a:spcPct val="90000"/>
        </a:lnSpc>
        <a:spcBef>
          <a:spcPct val="0"/>
        </a:spcBef>
        <a:buNone/>
        <a:defRPr sz="19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133" indent="-101133" algn="l" defTabSz="404531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239" kern="1200">
          <a:solidFill>
            <a:schemeClr val="tx1"/>
          </a:solidFill>
          <a:latin typeface="+mn-lt"/>
          <a:ea typeface="+mn-ea"/>
          <a:cs typeface="+mn-cs"/>
        </a:defRPr>
      </a:lvl1pPr>
      <a:lvl2pPr marL="303398" indent="-101133" algn="l" defTabSz="404531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1062" kern="1200">
          <a:solidFill>
            <a:schemeClr val="tx1"/>
          </a:solidFill>
          <a:latin typeface="+mn-lt"/>
          <a:ea typeface="+mn-ea"/>
          <a:cs typeface="+mn-cs"/>
        </a:defRPr>
      </a:lvl2pPr>
      <a:lvl3pPr marL="505663" indent="-101133" algn="l" defTabSz="404531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885" kern="1200">
          <a:solidFill>
            <a:schemeClr val="tx1"/>
          </a:solidFill>
          <a:latin typeface="+mn-lt"/>
          <a:ea typeface="+mn-ea"/>
          <a:cs typeface="+mn-cs"/>
        </a:defRPr>
      </a:lvl3pPr>
      <a:lvl4pPr marL="707928" indent="-101133" algn="l" defTabSz="404531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796" kern="1200">
          <a:solidFill>
            <a:schemeClr val="tx1"/>
          </a:solidFill>
          <a:latin typeface="+mn-lt"/>
          <a:ea typeface="+mn-ea"/>
          <a:cs typeface="+mn-cs"/>
        </a:defRPr>
      </a:lvl4pPr>
      <a:lvl5pPr marL="910194" indent="-101133" algn="l" defTabSz="404531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796" kern="1200">
          <a:solidFill>
            <a:schemeClr val="tx1"/>
          </a:solidFill>
          <a:latin typeface="+mn-lt"/>
          <a:ea typeface="+mn-ea"/>
          <a:cs typeface="+mn-cs"/>
        </a:defRPr>
      </a:lvl5pPr>
      <a:lvl6pPr marL="1112459" indent="-101133" algn="l" defTabSz="404531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796" kern="1200">
          <a:solidFill>
            <a:schemeClr val="tx1"/>
          </a:solidFill>
          <a:latin typeface="+mn-lt"/>
          <a:ea typeface="+mn-ea"/>
          <a:cs typeface="+mn-cs"/>
        </a:defRPr>
      </a:lvl6pPr>
      <a:lvl7pPr marL="1314724" indent="-101133" algn="l" defTabSz="404531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796" kern="1200">
          <a:solidFill>
            <a:schemeClr val="tx1"/>
          </a:solidFill>
          <a:latin typeface="+mn-lt"/>
          <a:ea typeface="+mn-ea"/>
          <a:cs typeface="+mn-cs"/>
        </a:defRPr>
      </a:lvl7pPr>
      <a:lvl8pPr marL="1516990" indent="-101133" algn="l" defTabSz="404531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796" kern="1200">
          <a:solidFill>
            <a:schemeClr val="tx1"/>
          </a:solidFill>
          <a:latin typeface="+mn-lt"/>
          <a:ea typeface="+mn-ea"/>
          <a:cs typeface="+mn-cs"/>
        </a:defRPr>
      </a:lvl8pPr>
      <a:lvl9pPr marL="1719255" indent="-101133" algn="l" defTabSz="404531" rtl="0" eaLnBrk="1" latinLnBrk="0" hangingPunct="1">
        <a:lnSpc>
          <a:spcPct val="90000"/>
        </a:lnSpc>
        <a:spcBef>
          <a:spcPts val="221"/>
        </a:spcBef>
        <a:buFont typeface="Arial" panose="020B0604020202020204" pitchFamily="34" charset="0"/>
        <a:buChar char="•"/>
        <a:defRPr sz="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4531" rtl="0" eaLnBrk="1" latinLnBrk="0" hangingPunct="1">
        <a:defRPr sz="796" kern="1200">
          <a:solidFill>
            <a:schemeClr val="tx1"/>
          </a:solidFill>
          <a:latin typeface="+mn-lt"/>
          <a:ea typeface="+mn-ea"/>
          <a:cs typeface="+mn-cs"/>
        </a:defRPr>
      </a:lvl1pPr>
      <a:lvl2pPr marL="202265" algn="l" defTabSz="404531" rtl="0" eaLnBrk="1" latinLnBrk="0" hangingPunct="1">
        <a:defRPr sz="796" kern="1200">
          <a:solidFill>
            <a:schemeClr val="tx1"/>
          </a:solidFill>
          <a:latin typeface="+mn-lt"/>
          <a:ea typeface="+mn-ea"/>
          <a:cs typeface="+mn-cs"/>
        </a:defRPr>
      </a:lvl2pPr>
      <a:lvl3pPr marL="404531" algn="l" defTabSz="404531" rtl="0" eaLnBrk="1" latinLnBrk="0" hangingPunct="1">
        <a:defRPr sz="796" kern="1200">
          <a:solidFill>
            <a:schemeClr val="tx1"/>
          </a:solidFill>
          <a:latin typeface="+mn-lt"/>
          <a:ea typeface="+mn-ea"/>
          <a:cs typeface="+mn-cs"/>
        </a:defRPr>
      </a:lvl3pPr>
      <a:lvl4pPr marL="606796" algn="l" defTabSz="404531" rtl="0" eaLnBrk="1" latinLnBrk="0" hangingPunct="1">
        <a:defRPr sz="796" kern="1200">
          <a:solidFill>
            <a:schemeClr val="tx1"/>
          </a:solidFill>
          <a:latin typeface="+mn-lt"/>
          <a:ea typeface="+mn-ea"/>
          <a:cs typeface="+mn-cs"/>
        </a:defRPr>
      </a:lvl4pPr>
      <a:lvl5pPr marL="809061" algn="l" defTabSz="404531" rtl="0" eaLnBrk="1" latinLnBrk="0" hangingPunct="1">
        <a:defRPr sz="796" kern="1200">
          <a:solidFill>
            <a:schemeClr val="tx1"/>
          </a:solidFill>
          <a:latin typeface="+mn-lt"/>
          <a:ea typeface="+mn-ea"/>
          <a:cs typeface="+mn-cs"/>
        </a:defRPr>
      </a:lvl5pPr>
      <a:lvl6pPr marL="1011326" algn="l" defTabSz="404531" rtl="0" eaLnBrk="1" latinLnBrk="0" hangingPunct="1">
        <a:defRPr sz="796" kern="1200">
          <a:solidFill>
            <a:schemeClr val="tx1"/>
          </a:solidFill>
          <a:latin typeface="+mn-lt"/>
          <a:ea typeface="+mn-ea"/>
          <a:cs typeface="+mn-cs"/>
        </a:defRPr>
      </a:lvl6pPr>
      <a:lvl7pPr marL="1213592" algn="l" defTabSz="404531" rtl="0" eaLnBrk="1" latinLnBrk="0" hangingPunct="1">
        <a:defRPr sz="796" kern="1200">
          <a:solidFill>
            <a:schemeClr val="tx1"/>
          </a:solidFill>
          <a:latin typeface="+mn-lt"/>
          <a:ea typeface="+mn-ea"/>
          <a:cs typeface="+mn-cs"/>
        </a:defRPr>
      </a:lvl7pPr>
      <a:lvl8pPr marL="1415857" algn="l" defTabSz="404531" rtl="0" eaLnBrk="1" latinLnBrk="0" hangingPunct="1">
        <a:defRPr sz="796" kern="1200">
          <a:solidFill>
            <a:schemeClr val="tx1"/>
          </a:solidFill>
          <a:latin typeface="+mn-lt"/>
          <a:ea typeface="+mn-ea"/>
          <a:cs typeface="+mn-cs"/>
        </a:defRPr>
      </a:lvl8pPr>
      <a:lvl9pPr marL="1618122" algn="l" defTabSz="404531" rtl="0" eaLnBrk="1" latinLnBrk="0" hangingPunct="1">
        <a:defRPr sz="7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Oval 85">
            <a:extLst>
              <a:ext uri="{FF2B5EF4-FFF2-40B4-BE49-F238E27FC236}">
                <a16:creationId xmlns:a16="http://schemas.microsoft.com/office/drawing/2014/main" id="{5D968FBF-2C75-4149-8CAF-730A78381093}"/>
              </a:ext>
            </a:extLst>
          </p:cNvPr>
          <p:cNvSpPr/>
          <p:nvPr/>
        </p:nvSpPr>
        <p:spPr>
          <a:xfrm>
            <a:off x="3933763" y="19050"/>
            <a:ext cx="1417320" cy="1417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FC878F53-EF4C-4887-ACEA-28A44AA0CB9E}"/>
              </a:ext>
            </a:extLst>
          </p:cNvPr>
          <p:cNvSpPr/>
          <p:nvPr/>
        </p:nvSpPr>
        <p:spPr>
          <a:xfrm>
            <a:off x="2753463" y="1005460"/>
            <a:ext cx="1417320" cy="14173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3B27D30-FEBA-455C-9583-B843E2B6F2C0}"/>
              </a:ext>
            </a:extLst>
          </p:cNvPr>
          <p:cNvSpPr/>
          <p:nvPr/>
        </p:nvSpPr>
        <p:spPr>
          <a:xfrm>
            <a:off x="999217" y="2272561"/>
            <a:ext cx="794069" cy="79406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E88C4C5-B336-4668-A470-B92010D4B17D}"/>
              </a:ext>
            </a:extLst>
          </p:cNvPr>
          <p:cNvGrpSpPr/>
          <p:nvPr/>
        </p:nvGrpSpPr>
        <p:grpSpPr>
          <a:xfrm rot="16200000">
            <a:off x="-289645" y="975632"/>
            <a:ext cx="2742900" cy="829737"/>
            <a:chOff x="12209930" y="6722335"/>
            <a:chExt cx="6162559" cy="2027218"/>
          </a:xfrm>
        </p:grpSpPr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388CC08A-B053-4110-8EDD-D1587ECEBA7D}"/>
                </a:ext>
              </a:extLst>
            </p:cNvPr>
            <p:cNvCxnSpPr/>
            <p:nvPr/>
          </p:nvCxnSpPr>
          <p:spPr>
            <a:xfrm flipV="1">
              <a:off x="12209930" y="7534165"/>
              <a:ext cx="630570" cy="1215388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59D4C990-7BDF-493D-809D-7EDE1D3EF6DE}"/>
                </a:ext>
              </a:extLst>
            </p:cNvPr>
            <p:cNvCxnSpPr/>
            <p:nvPr/>
          </p:nvCxnSpPr>
          <p:spPr>
            <a:xfrm flipH="1" flipV="1">
              <a:off x="12845249" y="7538664"/>
              <a:ext cx="2051483" cy="717106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3A68A18E-B22D-4AA7-ACFD-F78FF6B29AC5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4954841" y="6684828"/>
              <a:ext cx="1507753" cy="1646393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0BFAC64D-8642-4D39-ACCA-F6E40AD172BA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16992500" y="6252170"/>
              <a:ext cx="909823" cy="1850154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Freeform 52">
            <a:extLst>
              <a:ext uri="{FF2B5EF4-FFF2-40B4-BE49-F238E27FC236}">
                <a16:creationId xmlns:a16="http://schemas.microsoft.com/office/drawing/2014/main" id="{1990A7B8-D8A4-42CA-A901-4E0EF46E83FE}"/>
              </a:ext>
            </a:extLst>
          </p:cNvPr>
          <p:cNvSpPr/>
          <p:nvPr/>
        </p:nvSpPr>
        <p:spPr>
          <a:xfrm rot="16389995">
            <a:off x="-215286" y="903112"/>
            <a:ext cx="2543778" cy="1105353"/>
          </a:xfrm>
          <a:custGeom>
            <a:avLst/>
            <a:gdLst>
              <a:gd name="connsiteX0" fmla="*/ 0 w 6275295"/>
              <a:gd name="connsiteY0" fmla="*/ 1578884 h 1578884"/>
              <a:gd name="connsiteX1" fmla="*/ 645459 w 6275295"/>
              <a:gd name="connsiteY1" fmla="*/ 1096 h 1578884"/>
              <a:gd name="connsiteX2" fmla="*/ 2671483 w 6275295"/>
              <a:gd name="connsiteY2" fmla="*/ 1309943 h 1578884"/>
              <a:gd name="connsiteX3" fmla="*/ 3998259 w 6275295"/>
              <a:gd name="connsiteY3" fmla="*/ 54884 h 1578884"/>
              <a:gd name="connsiteX4" fmla="*/ 6275295 w 6275295"/>
              <a:gd name="connsiteY4" fmla="*/ 413472 h 1578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75295" h="1578884">
                <a:moveTo>
                  <a:pt x="0" y="1578884"/>
                </a:moveTo>
                <a:cubicBezTo>
                  <a:pt x="100106" y="812401"/>
                  <a:pt x="200212" y="45919"/>
                  <a:pt x="645459" y="1096"/>
                </a:cubicBezTo>
                <a:cubicBezTo>
                  <a:pt x="1090706" y="-43727"/>
                  <a:pt x="2112683" y="1300978"/>
                  <a:pt x="2671483" y="1309943"/>
                </a:cubicBezTo>
                <a:cubicBezTo>
                  <a:pt x="3230283" y="1318908"/>
                  <a:pt x="3397624" y="204296"/>
                  <a:pt x="3998259" y="54884"/>
                </a:cubicBezTo>
                <a:cubicBezTo>
                  <a:pt x="4598894" y="-94528"/>
                  <a:pt x="6275295" y="413472"/>
                  <a:pt x="6275295" y="413472"/>
                </a:cubicBezTo>
              </a:path>
            </a:pathLst>
          </a:custGeom>
          <a:noFill/>
          <a:ln w="28575">
            <a:solidFill>
              <a:srgbClr val="4A8522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06A8358D-B577-42A5-BDCE-A7B07BF3E88A}"/>
              </a:ext>
            </a:extLst>
          </p:cNvPr>
          <p:cNvSpPr/>
          <p:nvPr/>
        </p:nvSpPr>
        <p:spPr>
          <a:xfrm>
            <a:off x="1187205" y="370201"/>
            <a:ext cx="715740" cy="7150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1D55C90B-F0BF-452B-990E-37B3562800DC}"/>
              </a:ext>
            </a:extLst>
          </p:cNvPr>
          <p:cNvSpPr/>
          <p:nvPr/>
        </p:nvSpPr>
        <p:spPr>
          <a:xfrm>
            <a:off x="24191" y="1359827"/>
            <a:ext cx="715740" cy="7150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B7C3B6D4-555E-4732-A8C6-7B76E27E53E5}"/>
              </a:ext>
            </a:extLst>
          </p:cNvPr>
          <p:cNvGrpSpPr/>
          <p:nvPr/>
        </p:nvGrpSpPr>
        <p:grpSpPr>
          <a:xfrm rot="16200000">
            <a:off x="2807703" y="975632"/>
            <a:ext cx="2742900" cy="829737"/>
            <a:chOff x="12209930" y="6722335"/>
            <a:chExt cx="6162559" cy="2027218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7676FB8-C52D-4485-82EC-CE798C9F61D7}"/>
                </a:ext>
              </a:extLst>
            </p:cNvPr>
            <p:cNvCxnSpPr/>
            <p:nvPr/>
          </p:nvCxnSpPr>
          <p:spPr>
            <a:xfrm flipV="1">
              <a:off x="12209930" y="7534165"/>
              <a:ext cx="630570" cy="1215388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A3317FB-2443-40C4-8885-3291B6D5BC62}"/>
                </a:ext>
              </a:extLst>
            </p:cNvPr>
            <p:cNvCxnSpPr/>
            <p:nvPr/>
          </p:nvCxnSpPr>
          <p:spPr>
            <a:xfrm flipH="1" flipV="1">
              <a:off x="12845249" y="7538664"/>
              <a:ext cx="2051483" cy="717106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203C9C8-6840-40A6-BE5D-E128D4CCD8DE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4954841" y="6684828"/>
              <a:ext cx="1507753" cy="1646393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A770277-5E1C-4F3E-87FD-77E56F800A8E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16992500" y="6252170"/>
              <a:ext cx="909823" cy="1850154"/>
            </a:xfrm>
            <a:prstGeom prst="line">
              <a:avLst/>
            </a:prstGeom>
            <a:ln w="19050">
              <a:solidFill>
                <a:srgbClr val="0070C0"/>
              </a:solidFill>
              <a:prstDash val="dash"/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Freeform 52">
            <a:extLst>
              <a:ext uri="{FF2B5EF4-FFF2-40B4-BE49-F238E27FC236}">
                <a16:creationId xmlns:a16="http://schemas.microsoft.com/office/drawing/2014/main" id="{C96C90F5-A00F-4610-B52B-9DF4208E7858}"/>
              </a:ext>
            </a:extLst>
          </p:cNvPr>
          <p:cNvSpPr/>
          <p:nvPr/>
        </p:nvSpPr>
        <p:spPr>
          <a:xfrm rot="16389995">
            <a:off x="2932289" y="875234"/>
            <a:ext cx="2539546" cy="1162196"/>
          </a:xfrm>
          <a:custGeom>
            <a:avLst/>
            <a:gdLst>
              <a:gd name="connsiteX0" fmla="*/ 0 w 6275295"/>
              <a:gd name="connsiteY0" fmla="*/ 1578884 h 1578884"/>
              <a:gd name="connsiteX1" fmla="*/ 645459 w 6275295"/>
              <a:gd name="connsiteY1" fmla="*/ 1096 h 1578884"/>
              <a:gd name="connsiteX2" fmla="*/ 2671483 w 6275295"/>
              <a:gd name="connsiteY2" fmla="*/ 1309943 h 1578884"/>
              <a:gd name="connsiteX3" fmla="*/ 3998259 w 6275295"/>
              <a:gd name="connsiteY3" fmla="*/ 54884 h 1578884"/>
              <a:gd name="connsiteX4" fmla="*/ 6275295 w 6275295"/>
              <a:gd name="connsiteY4" fmla="*/ 413472 h 1578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75295" h="1578884">
                <a:moveTo>
                  <a:pt x="0" y="1578884"/>
                </a:moveTo>
                <a:cubicBezTo>
                  <a:pt x="100106" y="812401"/>
                  <a:pt x="200212" y="45919"/>
                  <a:pt x="645459" y="1096"/>
                </a:cubicBezTo>
                <a:cubicBezTo>
                  <a:pt x="1090706" y="-43727"/>
                  <a:pt x="2112683" y="1300978"/>
                  <a:pt x="2671483" y="1309943"/>
                </a:cubicBezTo>
                <a:cubicBezTo>
                  <a:pt x="3230283" y="1318908"/>
                  <a:pt x="3397624" y="204296"/>
                  <a:pt x="3998259" y="54884"/>
                </a:cubicBezTo>
                <a:cubicBezTo>
                  <a:pt x="4598894" y="-94528"/>
                  <a:pt x="6275295" y="413472"/>
                  <a:pt x="6275295" y="413472"/>
                </a:cubicBezTo>
              </a:path>
            </a:pathLst>
          </a:custGeom>
          <a:noFill/>
          <a:ln w="28575">
            <a:solidFill>
              <a:srgbClr val="4A8522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D212BF44-E9FA-4BB3-88B7-9E4F6BCAF0C0}"/>
              </a:ext>
            </a:extLst>
          </p:cNvPr>
          <p:cNvSpPr/>
          <p:nvPr/>
        </p:nvSpPr>
        <p:spPr>
          <a:xfrm>
            <a:off x="4284553" y="370201"/>
            <a:ext cx="715740" cy="7150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6C783584-3BDD-4298-905A-63323175B787}"/>
              </a:ext>
            </a:extLst>
          </p:cNvPr>
          <p:cNvSpPr/>
          <p:nvPr/>
        </p:nvSpPr>
        <p:spPr>
          <a:xfrm>
            <a:off x="3121539" y="1359827"/>
            <a:ext cx="715740" cy="71501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5F94EF-A2C1-D140-9844-C3DE43341D02}"/>
              </a:ext>
            </a:extLst>
          </p:cNvPr>
          <p:cNvSpPr/>
          <p:nvPr/>
        </p:nvSpPr>
        <p:spPr>
          <a:xfrm>
            <a:off x="1284683" y="2694632"/>
            <a:ext cx="125476" cy="69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F6B255E-8568-7E41-AF96-CD48098FA951}"/>
              </a:ext>
            </a:extLst>
          </p:cNvPr>
          <p:cNvSpPr/>
          <p:nvPr/>
        </p:nvSpPr>
        <p:spPr>
          <a:xfrm>
            <a:off x="4371870" y="2679153"/>
            <a:ext cx="128520" cy="77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76B443FD-0FCF-4C70-B3E5-5B5231197963}"/>
              </a:ext>
            </a:extLst>
          </p:cNvPr>
          <p:cNvSpPr/>
          <p:nvPr/>
        </p:nvSpPr>
        <p:spPr>
          <a:xfrm rot="326570">
            <a:off x="1336150" y="2616966"/>
            <a:ext cx="126223" cy="113603"/>
          </a:xfrm>
          <a:prstGeom prst="ellipse">
            <a:avLst/>
          </a:prstGeom>
          <a:solidFill>
            <a:srgbClr val="1079C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C3FF852C-FB41-4231-83D6-D2E6852ED30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6683015">
            <a:off x="1264229" y="2466982"/>
            <a:ext cx="561691" cy="548777"/>
          </a:xfrm>
          <a:prstGeom prst="rect">
            <a:avLst/>
          </a:prstGeom>
        </p:spPr>
      </p:pic>
      <p:sp>
        <p:nvSpPr>
          <p:cNvPr id="83" name="Oval 82">
            <a:extLst>
              <a:ext uri="{FF2B5EF4-FFF2-40B4-BE49-F238E27FC236}">
                <a16:creationId xmlns:a16="http://schemas.microsoft.com/office/drawing/2014/main" id="{91F7C04E-E15A-4886-B7BC-DDF620BD024D}"/>
              </a:ext>
            </a:extLst>
          </p:cNvPr>
          <p:cNvSpPr/>
          <p:nvPr/>
        </p:nvSpPr>
        <p:spPr>
          <a:xfrm rot="326570">
            <a:off x="4433498" y="2616966"/>
            <a:ext cx="126223" cy="113603"/>
          </a:xfrm>
          <a:prstGeom prst="ellipse">
            <a:avLst/>
          </a:prstGeom>
          <a:solidFill>
            <a:srgbClr val="1079C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8CE783EF-BD7F-4111-B78D-1C5C6DD9723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6683015">
            <a:off x="4361577" y="2466982"/>
            <a:ext cx="561691" cy="548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 Chen</dc:creator>
  <cp:lastModifiedBy>Nick A.</cp:lastModifiedBy>
  <cp:revision>2</cp:revision>
  <dcterms:created xsi:type="dcterms:W3CDTF">2018-05-01T22:20:03Z</dcterms:created>
  <dcterms:modified xsi:type="dcterms:W3CDTF">2018-06-14T18:40:06Z</dcterms:modified>
</cp:coreProperties>
</file>

<file path=docProps/thumbnail.jpeg>
</file>